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582" autoAdjust="0"/>
  </p:normalViewPr>
  <p:slideViewPr>
    <p:cSldViewPr>
      <p:cViewPr varScale="1">
        <p:scale>
          <a:sx n="54" d="100"/>
          <a:sy n="54" d="100"/>
        </p:scale>
        <p:origin x="-10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F28D4-C47E-40EB-99BA-6C55AACF751F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FAB39-CFB0-4479-9C1A-5B701D98E7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https://socialucilma.rkomi.ru/system/attachments/uploads/000/042/773/original/%D0%BB%D0%B5%D0%B4_3.jpg"/>
          <p:cNvPicPr/>
          <p:nvPr/>
        </p:nvPicPr>
        <p:blipFill>
          <a:blip r:embed="rId2" cstate="print"/>
          <a:srcRect b="51706"/>
          <a:stretch>
            <a:fillRect/>
          </a:stretch>
        </p:blipFill>
        <p:spPr bwMode="auto">
          <a:xfrm>
            <a:off x="0" y="404664"/>
            <a:ext cx="8568952" cy="594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socialucilma.rkomi.ru/system/attachments/uploads/000/042/773/original/%D0%BB%D0%B5%D0%B4_3.jpg"/>
          <p:cNvPicPr>
            <a:picLocks noGrp="1"/>
          </p:cNvPicPr>
          <p:nvPr>
            <p:ph idx="1"/>
          </p:nvPr>
        </p:nvPicPr>
        <p:blipFill>
          <a:blip r:embed="rId2" cstate="print"/>
          <a:srcRect l="2326" t="46588" r="1488" b="29077"/>
          <a:stretch>
            <a:fillRect/>
          </a:stretch>
        </p:blipFill>
        <p:spPr bwMode="auto">
          <a:xfrm>
            <a:off x="0" y="1124744"/>
            <a:ext cx="9001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socialucilma.rkomi.ru/system/attachments/uploads/000/042/773/original/%D0%BB%D0%B5%D0%B4_3.jpg"/>
          <p:cNvPicPr>
            <a:picLocks noGrp="1"/>
          </p:cNvPicPr>
          <p:nvPr>
            <p:ph idx="1"/>
          </p:nvPr>
        </p:nvPicPr>
        <p:blipFill>
          <a:blip r:embed="rId3" cstate="print"/>
          <a:srcRect l="2986" t="69554" r="995" b="4593"/>
          <a:stretch>
            <a:fillRect/>
          </a:stretch>
        </p:blipFill>
        <p:spPr bwMode="auto">
          <a:xfrm>
            <a:off x="0" y="0"/>
            <a:ext cx="9144000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Объект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Точечный рисунок" r:id="rId4" imgW="0" imgH="0" progId="PBrush">
              <p:embed/>
            </p:oleObj>
          </a:graphicData>
        </a:graphic>
      </p:graphicFrame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323528" y="4653136"/>
            <a:ext cx="6719888" cy="595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При несчастном случае звоните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7164288" y="4509120"/>
            <a:ext cx="1423987" cy="744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112</a:t>
            </a:r>
            <a:endParaRPr lang="ru-RU" sz="3600" kern="10" spc="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Точечный рисунок</vt:lpstr>
      <vt:lpstr>Слайд 1</vt:lpstr>
      <vt:lpstr>Слайд 2</vt:lpstr>
      <vt:lpstr>Слайд 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Е.В. Суроткина</dc:creator>
  <cp:lastModifiedBy>surotkina_ev</cp:lastModifiedBy>
  <cp:revision>26</cp:revision>
  <cp:lastPrinted>2020-04-08T06:43:57Z</cp:lastPrinted>
  <dcterms:created xsi:type="dcterms:W3CDTF">2018-11-28T04:33:38Z</dcterms:created>
  <dcterms:modified xsi:type="dcterms:W3CDTF">2020-11-19T09:01:18Z</dcterms:modified>
</cp:coreProperties>
</file>